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18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microsoft.com/office/2007/relationships/hdphoto" Target="../media/hdphoto3.wdp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21.pn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microsoft.com/office/2007/relationships/hdphoto" Target="../media/hdphoto3.wdp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microsoft.com/office/2007/relationships/hdphoto" Target="../media/hdphoto3.wdp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microsoft.com/office/2007/relationships/hdphoto" Target="../media/hdphoto3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D22232D-4F02-44F0-A181-6BDAD16F2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333" y="0"/>
            <a:ext cx="8445127" cy="19050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ШМО учителей математики и информатики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8C5A2277-8071-4432-A9E1-3812C76E84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3544" t="3337" r="27289"/>
          <a:stretch/>
        </p:blipFill>
        <p:spPr>
          <a:xfrm>
            <a:off x="1032096" y="932507"/>
            <a:ext cx="7149974" cy="592549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58079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" t="23552" r="-502"/>
          <a:stretch/>
        </p:blipFill>
        <p:spPr>
          <a:xfrm>
            <a:off x="373163" y="4035028"/>
            <a:ext cx="3626205" cy="27583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" t="11575" r="-466"/>
          <a:stretch/>
        </p:blipFill>
        <p:spPr>
          <a:xfrm>
            <a:off x="5004303" y="3994535"/>
            <a:ext cx="3519212" cy="27988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366" y="950268"/>
            <a:ext cx="3175522" cy="30114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56" t="2525" r="3122" b="14461"/>
          <a:stretch/>
        </p:blipFill>
        <p:spPr>
          <a:xfrm>
            <a:off x="918302" y="950268"/>
            <a:ext cx="3558468" cy="304426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35050" y="294114"/>
            <a:ext cx="7774100" cy="57888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Ученики 9 классов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золотой кубок PNG , трофей, кубок, золото PNG картинки и пнг рисунок для  бесплатной загрузки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320" y="950268"/>
            <a:ext cx="2318198" cy="30909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50729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3998" r="1520" b="22704"/>
          <a:stretch/>
        </p:blipFill>
        <p:spPr>
          <a:xfrm>
            <a:off x="120732" y="546226"/>
            <a:ext cx="3319844" cy="42149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" t="19891" b="8633"/>
          <a:stretch/>
        </p:blipFill>
        <p:spPr>
          <a:xfrm>
            <a:off x="4322966" y="851027"/>
            <a:ext cx="4880197" cy="36053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9137" r="2514"/>
          <a:stretch/>
        </p:blipFill>
        <p:spPr>
          <a:xfrm>
            <a:off x="1489627" y="3013165"/>
            <a:ext cx="4049024" cy="377393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6045" y="-99588"/>
            <a:ext cx="7743104" cy="57888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Ученики 8 классов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золотой кубок PNG , трофей, кубок, золото PNG картинки и пнг рисунок для  бесплатной загрузки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3063" y="4317900"/>
            <a:ext cx="2318198" cy="30909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6467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163" y="3880357"/>
            <a:ext cx="4865554" cy="284634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963" r="21042"/>
          <a:stretch/>
        </p:blipFill>
        <p:spPr>
          <a:xfrm>
            <a:off x="191400" y="3950025"/>
            <a:ext cx="3600311" cy="28463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292" t="508" r="9591" b="-1632"/>
          <a:stretch/>
        </p:blipFill>
        <p:spPr>
          <a:xfrm>
            <a:off x="3442580" y="892423"/>
            <a:ext cx="4170829" cy="29685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7389" r="363" b="22441"/>
          <a:stretch/>
        </p:blipFill>
        <p:spPr>
          <a:xfrm>
            <a:off x="264606" y="872996"/>
            <a:ext cx="2492174" cy="30770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35050" y="294114"/>
            <a:ext cx="7774100" cy="57888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Ученики 7 классов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золотой кубок PNG , трофей, кубок, золото PNG картинки и пнг рисунок для  бесплатной загрузки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1022" y="769998"/>
            <a:ext cx="2318198" cy="30909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775113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067" t="-104" r="9705"/>
          <a:stretch/>
        </p:blipFill>
        <p:spPr>
          <a:xfrm rot="5400000">
            <a:off x="1058594" y="1319852"/>
            <a:ext cx="3266958" cy="29238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839" t="1158" r="28064" b="-302"/>
          <a:stretch/>
        </p:blipFill>
        <p:spPr>
          <a:xfrm rot="5400000">
            <a:off x="6317417" y="559229"/>
            <a:ext cx="2484649" cy="28158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698" y="3356438"/>
            <a:ext cx="3509630" cy="35015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604" t="26862" r="106"/>
          <a:stretch/>
        </p:blipFill>
        <p:spPr>
          <a:xfrm>
            <a:off x="1410788" y="3953080"/>
            <a:ext cx="3383280" cy="29049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35050" y="294114"/>
            <a:ext cx="7774100" cy="57888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Ученики 6 классов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золотой кубок PNG , трофей, кубок, золото PNG картинки и пнг рисунок для  бесплатной загрузки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989" y="495766"/>
            <a:ext cx="2318198" cy="30909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72274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729" t="5993" r="7477" b="11630"/>
          <a:stretch/>
        </p:blipFill>
        <p:spPr>
          <a:xfrm>
            <a:off x="164206" y="218940"/>
            <a:ext cx="3616900" cy="63212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521" b="30876"/>
          <a:stretch/>
        </p:blipFill>
        <p:spPr>
          <a:xfrm>
            <a:off x="4027869" y="2231097"/>
            <a:ext cx="3329190" cy="21507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680" t="11004" r="12949" b="15468"/>
          <a:stretch/>
        </p:blipFill>
        <p:spPr>
          <a:xfrm>
            <a:off x="5566895" y="218940"/>
            <a:ext cx="3361386" cy="18931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489" t="23816" b="8073"/>
          <a:stretch/>
        </p:blipFill>
        <p:spPr>
          <a:xfrm>
            <a:off x="5949008" y="4500832"/>
            <a:ext cx="2816102" cy="22378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39222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296"/>
          <a:stretch/>
        </p:blipFill>
        <p:spPr>
          <a:xfrm>
            <a:off x="146387" y="3255739"/>
            <a:ext cx="4446458" cy="31939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860" y="218942"/>
            <a:ext cx="4402983" cy="29195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3636" y="393752"/>
            <a:ext cx="3911958" cy="310854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ноября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урок математики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7А классе 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урока: «Проценты»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Учитель: Тихонова С.А.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860" y="3255739"/>
            <a:ext cx="4428640" cy="31939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07477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9431" y="277843"/>
            <a:ext cx="3911958" cy="310854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ноября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урок математики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5В классе 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урока: «Сравнение дробей»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Учитель: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Барскова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А.Д.</a:t>
            </a:r>
          </a:p>
        </p:txBody>
      </p:sp>
      <p:sp>
        <p:nvSpPr>
          <p:cNvPr id="5" name="AutoShape 2" descr="IMG-20241115-WA0012.jpg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/>
          <a:srcRect r="38826"/>
          <a:stretch/>
        </p:blipFill>
        <p:spPr>
          <a:xfrm>
            <a:off x="230981" y="2768529"/>
            <a:ext cx="3930408" cy="3955345"/>
          </a:xfrm>
          <a:prstGeom prst="rect">
            <a:avLst/>
          </a:prstGeom>
        </p:spPr>
      </p:pic>
      <p:sp>
        <p:nvSpPr>
          <p:cNvPr id="7" name="AutoShape 4" descr="IMG-20241115-WA0011.jpg"/>
          <p:cNvSpPr>
            <a:spLocks noChangeAspect="1" noChangeArrowheads="1"/>
          </p:cNvSpPr>
          <p:nvPr/>
        </p:nvSpPr>
        <p:spPr bwMode="auto">
          <a:xfrm>
            <a:off x="230981" y="7938"/>
            <a:ext cx="2286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4171" y="151765"/>
            <a:ext cx="4397024" cy="2706917"/>
          </a:xfrm>
          <a:prstGeom prst="rect">
            <a:avLst/>
          </a:prstGeom>
        </p:spPr>
      </p:pic>
      <p:sp>
        <p:nvSpPr>
          <p:cNvPr id="9" name="AutoShape 6" descr="IMG-20241115-WA0013.jpg"/>
          <p:cNvSpPr>
            <a:spLocks noChangeAspect="1" noChangeArrowheads="1"/>
          </p:cNvSpPr>
          <p:nvPr/>
        </p:nvSpPr>
        <p:spPr bwMode="auto">
          <a:xfrm>
            <a:off x="345281" y="160338"/>
            <a:ext cx="2286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/>
          <a:srcRect l="25971" t="839" r="2036" b="410"/>
          <a:stretch/>
        </p:blipFill>
        <p:spPr>
          <a:xfrm>
            <a:off x="4354171" y="2978244"/>
            <a:ext cx="4397024" cy="37129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80126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139" y="303656"/>
            <a:ext cx="8586989" cy="248578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экранах телевизоров в коридорах презентаций 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«Математики – юбиляры 2024г» от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10-х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xmlns="" id="{AC896A46-295B-4C44-BD51-19A12FA0C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311" y="2509515"/>
            <a:ext cx="5659514" cy="42298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78397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2161" y="226381"/>
            <a:ext cx="8586989" cy="296251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недели математики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стенгазет 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«История математики»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5-е классы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Учителя: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Шулаева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Е.А.,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Барскова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А.Д., Тихонова С.А.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16" y="2912108"/>
            <a:ext cx="2191843" cy="38966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4692"/>
          <a:stretch/>
        </p:blipFill>
        <p:spPr>
          <a:xfrm>
            <a:off x="5435223" y="2873399"/>
            <a:ext cx="3373927" cy="3945893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D9783429-78AC-40AB-824A-9CBBFFC239B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32557" t="24467" r="27055"/>
          <a:stretch/>
        </p:blipFill>
        <p:spPr>
          <a:xfrm>
            <a:off x="2908584" y="2873398"/>
            <a:ext cx="2366613" cy="44260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0978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4726"/>
          <a:stretch/>
        </p:blipFill>
        <p:spPr>
          <a:xfrm>
            <a:off x="246661" y="212035"/>
            <a:ext cx="8309632" cy="6255027"/>
          </a:xfrm>
        </p:spPr>
      </p:pic>
    </p:spTree>
    <p:extLst>
      <p:ext uri="{BB962C8B-B14F-4D97-AF65-F5344CB8AC3E}">
        <p14:creationId xmlns="" xmlns:p14="http://schemas.microsoft.com/office/powerpoint/2010/main" val="641484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4811" y="624110"/>
            <a:ext cx="7263649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7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ru-RU" sz="7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школьные математические бои имени Н.А. </a:t>
            </a:r>
            <a:r>
              <a:rPr lang="ru-RU" sz="7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Чубакова</a:t>
            </a:r>
            <a:r>
              <a:rPr lang="ru-RU" sz="7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учащихся</a:t>
            </a:r>
            <a:br>
              <a:rPr lang="ru-RU" sz="7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2-11 классов</a:t>
            </a:r>
            <a:br>
              <a:rPr lang="ru-RU" sz="7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46749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299" r="12743"/>
          <a:stretch/>
        </p:blipFill>
        <p:spPr>
          <a:xfrm>
            <a:off x="254357" y="3403354"/>
            <a:ext cx="3860443" cy="32421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931" y="872996"/>
            <a:ext cx="3993792" cy="24586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415" r="19929"/>
          <a:stretch/>
        </p:blipFill>
        <p:spPr>
          <a:xfrm>
            <a:off x="5663514" y="957219"/>
            <a:ext cx="3066510" cy="264361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444" y="3600832"/>
            <a:ext cx="4514557" cy="314756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35050" y="294114"/>
            <a:ext cx="7774100" cy="57888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Ученики 10-11 классов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золотой кубок PNG , трофей, кубок, золото PNG картинки и пнг рисунок для  бесплатной загрузки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380" y="733560"/>
            <a:ext cx="2318198" cy="30909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646066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</Words>
  <Application>Microsoft Office PowerPoint</Application>
  <PresentationFormat>Экран (4:3)</PresentationFormat>
  <Paragraphs>19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ШМО учителей математики и информатики</vt:lpstr>
      <vt:lpstr>Слайд 2</vt:lpstr>
      <vt:lpstr>Слайд 3</vt:lpstr>
      <vt:lpstr>Слайд 4</vt:lpstr>
      <vt:lpstr>Слайд 5</vt:lpstr>
      <vt:lpstr>Слайд 6</vt:lpstr>
      <vt:lpstr>Слайд 7</vt:lpstr>
      <vt:lpstr>IV школьные математические бои имени Н.А. Чубакова для учащихся  2-11 классов 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ШМО учителей математики и информатики</dc:title>
  <dc:creator>Мikhail Еfimkin</dc:creator>
  <cp:lastModifiedBy>Мikhail Еfimkin</cp:lastModifiedBy>
  <cp:revision>2</cp:revision>
  <dcterms:created xsi:type="dcterms:W3CDTF">2025-11-11T16:20:42Z</dcterms:created>
  <dcterms:modified xsi:type="dcterms:W3CDTF">2025-11-11T16:35:49Z</dcterms:modified>
</cp:coreProperties>
</file>